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8163" cy="100203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283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60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6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42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4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31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19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7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51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99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1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97D8-D80C-48B6-8ABD-ABF0BAAD399F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F5AF-2710-4B59-90BB-79B0426B0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4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2339"/>
              </p:ext>
            </p:extLst>
          </p:nvPr>
        </p:nvGraphicFramePr>
        <p:xfrm>
          <a:off x="269258" y="1518047"/>
          <a:ext cx="6385226" cy="5623669"/>
        </p:xfrm>
        <a:graphic>
          <a:graphicData uri="http://schemas.openxmlformats.org/drawingml/2006/table">
            <a:tbl>
              <a:tblPr/>
              <a:tblGrid>
                <a:gridCol w="280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9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7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nazwa wycieczki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czas trwania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trasa/opis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miejsce  i godzina spotkania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uwagi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28.06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Tajemnice góry Chojnik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ok. 3 h.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Jelenia Góra (Sobieszów) - Zbójeckie Skały - zamek Chojnik - Piekielna Dolina - Jelenia Góra (Sobieszów)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Kasa biletowa KPN przy szlaku na Chojnik w Jeleniej Górze (Sobieszowie), godz. 10.00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Bilety wstępu na zwiedzanie zamku Chojnik do zakupu we własnym zakresie.</a:t>
                      </a:r>
                    </a:p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Dodatkowe informacje  tel. 514 607 294</a:t>
                      </a:r>
                      <a:endParaRPr lang="pl-PL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05.07</a:t>
                      </a:r>
                    </a:p>
                    <a:p>
                      <a:pPr algn="ctr" fontAlgn="b"/>
                      <a:endParaRPr lang="pl-PL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Dzień otwarty hodowli niepylaka apollo </a:t>
                      </a:r>
                      <a:b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Jagniątkowie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9 do 14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Karkonoski Bank Genów </a:t>
                      </a:r>
                      <a:b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Jagniątkowie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Karkonoski Bank Genów, </a:t>
                      </a:r>
                      <a:b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ul. Myśliwska 9a, Jelenia Góra (Jagniątków)</a:t>
                      </a:r>
                    </a:p>
                    <a:p>
                      <a:pPr algn="ctr" fontAlgn="b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godziny 9.00 do 14.00 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Dzień otwarty hodowli - możliwość zwiedzania w godzinach 9-14.</a:t>
                      </a:r>
                    </a:p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Dodatkowe informacje  tel. 514 607 282</a:t>
                      </a:r>
                      <a:endParaRPr lang="pl-PL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4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12.07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Fioletowy zawrót głowy - wycieczka na ametysty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ok. 4h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 KPN - Skalne Osiedle w Karpaczu - CI KPN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Centrum Informacyjne KPN,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ul. Leśna 9 Karpacz,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godz.10.00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Warto zabrać woreczki na zebrane okazy minerałów.</a:t>
                      </a: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</a:t>
                      </a: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odatkowe informacje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tel. 607 217 597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8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19.07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Krótka podróż po krainie buków, jeleni i wilków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ok. 5h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Dom Hauptmanna - czarnym szlakiem do I. Drogi - I. Drogą do Krokusowej Łąki -Dom Hauptmanna  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Parking przy Domu Hauptmanna (przystanek autobusu nr 15)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godz.10.00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Dodatkowe informacje  tel. 514 </a:t>
                      </a: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607 312</a:t>
                      </a:r>
                      <a:endParaRPr lang="pl-PL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26.07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Wycieczka do Źródeł Łaby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ok. 4 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Szklarska Poręba KCEE - Źródła Łaby - Szklarska Poręba KCEE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Karkonoskie Centrum Edukacji Ekologicznej,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ul. Okrzei 28, Szklarska Poręba,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godz. 9.30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Szlak częściowo prowadzi po czeskiej stronie Karkonoszy i należy zadbać o posiadanie dokumentów. Planowany wjazd koleją linową. Konieczne zapisy: Sabina Tabaka 514-607-287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7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02.08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Ślady i tropy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karkonoskich lasach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ok. 3 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 KPN - Doga Urszuli- CI KPN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Centrum Informacyjne KPN ,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ul. Leśna 9 Karpacz,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godz.10.00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Trasa</a:t>
                      </a: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polecana na </a:t>
                      </a: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wycieczkę rodzinną.</a:t>
                      </a:r>
                    </a:p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Dodatkowe informacje 514 607</a:t>
                      </a: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291</a:t>
                      </a:r>
                      <a:endParaRPr lang="pl-PL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09.08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 piszczy w trawie - wycieczka na karkonoskie łąki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 3h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KBG - Łąki Jagniątkowskie, droga pod reglami - KBG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Karkonoski Bank Genów,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ul. Myśliwska 9a, Jelenia Góra </a:t>
                      </a:r>
                    </a:p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godz. 10.00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Samochód należy zostawić na parkingu przy pętli w Jagniątkowie z  uwagi na remont ulicy Myśliwskiej</a:t>
                      </a:r>
                    </a:p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dodatkowe informacje  607 187 767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9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16.08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Tajemnice karkonoskiego granitu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 4 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Michałowice przystanek - kociołki wietrzeniowe na Drewniaku -dawny kamieniołom granitu - powrót do Michałowic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Michałowice,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przystanek ul. Śnieżna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godz. 10:00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dodatkowe informacje  607 217 597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4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23.08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Koralową Ścieżką do Czarnego Kotła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 5h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Jelenia Góra (</a:t>
                      </a:r>
                      <a:r>
                        <a:rPr lang="pl-PL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Jagniatków</a:t>
                      </a: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- Karkonoski Bank Genów - Koralowa Ścieżka - Czarny Kocioł Jagniątkowski - Jelenia Góra (</a:t>
                      </a:r>
                      <a:r>
                        <a:rPr lang="pl-PL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Jagniatków</a:t>
                      </a: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Parking przy pętli autobusowej przy Domu Hauptmanna - JG Jagniątków godz. 9:00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Brak schronisk po drodze, </a:t>
                      </a:r>
                    </a:p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dodatkowe informacje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kom. 607 588 691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30.08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Budniki –</a:t>
                      </a: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Zapomniane Piękno</a:t>
                      </a:r>
                      <a:endParaRPr lang="pl-PL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ok. 5 h 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Karpacz Osiedle Skalne  - czarnym </a:t>
                      </a:r>
                      <a:r>
                        <a:rPr lang="pl-PL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szkaliem</a:t>
                      </a: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 Szerokiego Mostu - </a:t>
                      </a:r>
                      <a:r>
                        <a:rPr lang="pl-PL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Tabaczana</a:t>
                      </a: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Ścieżka - Budniki - Ponura Kaskada - Karpacz Osiedle Skalne  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Karpacz,</a:t>
                      </a:r>
                      <a:r>
                        <a:rPr lang="pl-PL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ul. Skalna 2 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(obok sklepu Groszek)</a:t>
                      </a:r>
                      <a:b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godz. 09:00 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Brak schronisk po drodze. dodatkowe informacje tel. 724 230 431</a:t>
                      </a:r>
                    </a:p>
                  </a:txBody>
                  <a:tcPr marL="6298" marR="6298" marT="629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-13370" y="0"/>
            <a:ext cx="687137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                     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Karkonoski </a:t>
            </a:r>
          </a:p>
          <a:p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  Park Narodowy</a:t>
            </a:r>
          </a:p>
          <a:p>
            <a:endParaRPr lang="pl-PL" sz="800" dirty="0"/>
          </a:p>
        </p:txBody>
      </p:sp>
      <p:pic>
        <p:nvPicPr>
          <p:cNvPr id="1026" name="Picture 2" descr="C:\Users\01\Downloads\Wspólne logo KPN_KRNAP bez tł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8" y="2460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-13370" y="698908"/>
            <a:ext cx="687137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Wakacje z przyrodą i przygodą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7533" y="7164288"/>
            <a:ext cx="621660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rgbClr val="18385E"/>
                </a:solidFill>
              </a:rPr>
              <a:t>Na wycieczki zapraszamy turystów indywidualnych. Ubezpieczenie od nieszczęśliwych wypadków uczestnicy ponoszą we własnym zakresie.</a:t>
            </a:r>
          </a:p>
          <a:p>
            <a:pPr algn="ctr"/>
            <a:r>
              <a:rPr lang="pl-PL" sz="800" b="1" dirty="0">
                <a:solidFill>
                  <a:srgbClr val="18385E"/>
                </a:solidFill>
              </a:rPr>
              <a:t>Wędrując po górach zadbajmy o odpowiedni strój, obuwie oraz prowiant. Wyruszamy bez względu na pogodę, ale przy gwałtownym pogorszeniu warunków pogodowych w trakcie wycieczki, jej trasa może ulec zmianie, jeśli będzie to stanowić o bezpieczeństwie uczestników.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6" y="7842441"/>
            <a:ext cx="890716" cy="11876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7845011"/>
            <a:ext cx="1511488" cy="11876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7845011"/>
            <a:ext cx="1609831" cy="120737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60" y="7845011"/>
            <a:ext cx="669023" cy="119069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64" y="7843726"/>
            <a:ext cx="1443620" cy="11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03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624</Words>
  <Application>Microsoft Office PowerPoint</Application>
  <PresentationFormat>Pokaz na ekranie (4:3)</PresentationFormat>
  <Paragraphs>79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Arial</vt:lpstr>
      <vt:lpstr>Calibri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01</dc:creator>
  <cp:lastModifiedBy>aleksandra.trytek</cp:lastModifiedBy>
  <cp:revision>19</cp:revision>
  <cp:lastPrinted>2023-06-21T11:35:08Z</cp:lastPrinted>
  <dcterms:created xsi:type="dcterms:W3CDTF">2023-06-21T09:07:32Z</dcterms:created>
  <dcterms:modified xsi:type="dcterms:W3CDTF">2023-06-22T12:25:02Z</dcterms:modified>
</cp:coreProperties>
</file>